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D585F-E2B9-425C-A4EF-50F4D067288E}" type="datetimeFigureOut">
              <a:rPr lang="en-IE" smtClean="0"/>
              <a:pPr/>
              <a:t>18/04/2020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31A82C-DDD9-48B0-A3A0-F415EDD041F0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IE" dirty="0" err="1">
                <a:latin typeface="Comic Sans MS" pitchFamily="66" charset="0"/>
              </a:rPr>
              <a:t>Camán</a:t>
            </a:r>
            <a:r>
              <a:rPr lang="en-IE" dirty="0">
                <a:latin typeface="Comic Sans MS" pitchFamily="66" charset="0"/>
              </a:rPr>
              <a:t> </a:t>
            </a:r>
          </a:p>
        </p:txBody>
      </p:sp>
      <p:pic>
        <p:nvPicPr>
          <p:cNvPr id="1026" name="Picture 2" descr="Image result for hur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52575"/>
            <a:ext cx="5305425" cy="530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Úlla</a:t>
            </a:r>
            <a:endParaRPr lang="en-IE" dirty="0"/>
          </a:p>
        </p:txBody>
      </p:sp>
      <p:sp>
        <p:nvSpPr>
          <p:cNvPr id="16386" name="AutoShape 2" descr="Image result for red ap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6388" name="AutoShape 4" descr="Image result for red ap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6390" name="AutoShape 6" descr="Image result for red ap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6392" name="Picture 8" descr="Image result for red ap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638925" cy="505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IE" dirty="0" err="1">
                <a:latin typeface="Comic Sans MS" pitchFamily="66" charset="0"/>
              </a:rPr>
              <a:t>Ba</a:t>
            </a:r>
            <a:r>
              <a:rPr lang="en-IE" dirty="0">
                <a:latin typeface="Comic Sans MS" pitchFamily="66" charset="0"/>
              </a:rPr>
              <a:t> </a:t>
            </a:r>
            <a:r>
              <a:rPr lang="en-IE" dirty="0" err="1">
                <a:latin typeface="Comic Sans MS" pitchFamily="66" charset="0"/>
              </a:rPr>
              <a:t>mhaith</a:t>
            </a:r>
            <a:r>
              <a:rPr lang="en-IE" dirty="0">
                <a:latin typeface="Comic Sans MS" pitchFamily="66" charset="0"/>
              </a:rPr>
              <a:t> </a:t>
            </a:r>
            <a:r>
              <a:rPr lang="en-IE" dirty="0" err="1">
                <a:latin typeface="Comic Sans MS" pitchFamily="66" charset="0"/>
              </a:rPr>
              <a:t>liomsa</a:t>
            </a:r>
            <a:r>
              <a:rPr lang="en-IE" dirty="0">
                <a:latin typeface="Comic Sans MS" pitchFamily="66" charset="0"/>
              </a:rPr>
              <a:t> </a:t>
            </a:r>
            <a:r>
              <a:rPr lang="en-IE" dirty="0" err="1">
                <a:latin typeface="Comic Sans MS" pitchFamily="66" charset="0"/>
              </a:rPr>
              <a:t>ceann</a:t>
            </a:r>
            <a:endParaRPr lang="en-IE" dirty="0">
              <a:latin typeface="Comic Sans MS" pitchFamily="66" charset="0"/>
            </a:endParaRPr>
          </a:p>
        </p:txBody>
      </p:sp>
      <p:pic>
        <p:nvPicPr>
          <p:cNvPr id="17410" name="Picture 2" descr="Image result for I want an 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562600" cy="3708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>
                <a:latin typeface="Comic Sans MS" pitchFamily="66" charset="0"/>
              </a:rPr>
              <a:t>Anuas</a:t>
            </a:r>
            <a:r>
              <a:rPr lang="en-IE" dirty="0">
                <a:latin typeface="Comic Sans MS" pitchFamily="66" charset="0"/>
              </a:rPr>
              <a:t> </a:t>
            </a:r>
          </a:p>
        </p:txBody>
      </p:sp>
      <p:pic>
        <p:nvPicPr>
          <p:cNvPr id="18434" name="Picture 2" descr="Image result for arrow d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346710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algn="ctr"/>
            <a:r>
              <a:rPr lang="en-IE" dirty="0" err="1">
                <a:latin typeface="Comic Sans MS" pitchFamily="66" charset="0"/>
              </a:rPr>
              <a:t>Níl</a:t>
            </a:r>
            <a:r>
              <a:rPr lang="en-IE" dirty="0">
                <a:latin typeface="Comic Sans MS" pitchFamily="66" charset="0"/>
              </a:rPr>
              <a:t> </a:t>
            </a:r>
            <a:r>
              <a:rPr lang="en-IE" dirty="0" err="1">
                <a:latin typeface="Comic Sans MS" pitchFamily="66" charset="0"/>
              </a:rPr>
              <a:t>Seáinín</a:t>
            </a:r>
            <a:r>
              <a:rPr lang="en-IE" dirty="0">
                <a:latin typeface="Comic Sans MS" pitchFamily="66" charset="0"/>
              </a:rPr>
              <a:t> </a:t>
            </a:r>
            <a:r>
              <a:rPr lang="en-IE" dirty="0" err="1">
                <a:latin typeface="Comic Sans MS" pitchFamily="66" charset="0"/>
              </a:rPr>
              <a:t>ró</a:t>
            </a:r>
            <a:r>
              <a:rPr lang="en-IE" dirty="0">
                <a:latin typeface="Comic Sans MS" pitchFamily="66" charset="0"/>
              </a:rPr>
              <a:t> - </a:t>
            </a:r>
            <a:r>
              <a:rPr lang="en-IE" dirty="0" err="1">
                <a:latin typeface="Comic Sans MS" pitchFamily="66" charset="0"/>
              </a:rPr>
              <a:t>shasta</a:t>
            </a:r>
            <a:endParaRPr lang="en-IE" dirty="0">
              <a:latin typeface="Comic Sans MS" pitchFamily="66" charset="0"/>
            </a:endParaRPr>
          </a:p>
        </p:txBody>
      </p:sp>
      <p:pic>
        <p:nvPicPr>
          <p:cNvPr id="19458" name="Picture 2" descr="Image result for upset b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724400" cy="4256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307776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en-IE" sz="4000" b="1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IE" sz="4000" b="1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IE" sz="4000" b="1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Bh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cam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ag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Bh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lla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gcrann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“Ó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arsa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mhaith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liomsa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ceann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b="1" dirty="0">
                <a:latin typeface="Calibri"/>
                <a:cs typeface="Times New Roman" pitchFamily="18" charset="0"/>
              </a:rPr>
              <a:t>(I would like one)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 result for hurle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1"/>
            <a:ext cx="1202487" cy="1524000"/>
          </a:xfrm>
          <a:prstGeom prst="rect">
            <a:avLst/>
          </a:prstGeom>
          <a:noFill/>
        </p:spPr>
      </p:pic>
      <p:pic>
        <p:nvPicPr>
          <p:cNvPr id="5" name="Picture 4" descr="Image result for red appl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1383447" cy="1259456"/>
          </a:xfrm>
          <a:prstGeom prst="rect">
            <a:avLst/>
          </a:prstGeom>
          <a:noFill/>
        </p:spPr>
      </p:pic>
      <p:pic>
        <p:nvPicPr>
          <p:cNvPr id="6" name="Picture 5" descr="Image result for I want an appl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733800"/>
            <a:ext cx="1887748" cy="129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91249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Chaith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cam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IE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Suas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gcrann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Ach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inig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cam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IE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Anuas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cheann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b="1" dirty="0">
                <a:latin typeface="Comic Sans MS" pitchFamily="66" charset="0"/>
                <a:cs typeface="Times New Roman" pitchFamily="18" charset="0"/>
              </a:rPr>
              <a:t>(down on his head)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 result for arrow dow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953000"/>
            <a:ext cx="966159" cy="1524000"/>
          </a:xfrm>
          <a:prstGeom prst="rect">
            <a:avLst/>
          </a:prstGeom>
          <a:noFill/>
        </p:spPr>
      </p:pic>
      <p:pic>
        <p:nvPicPr>
          <p:cNvPr id="21507" name="Picture 3" descr="Image result for throw something"/>
          <p:cNvPicPr>
            <a:picLocks noChangeAspect="1" noChangeArrowheads="1"/>
          </p:cNvPicPr>
          <p:nvPr/>
        </p:nvPicPr>
        <p:blipFill>
          <a:blip r:embed="rId3" cstate="print"/>
          <a:srcRect b="7474"/>
          <a:stretch>
            <a:fillRect/>
          </a:stretch>
        </p:blipFill>
        <p:spPr bwMode="auto">
          <a:xfrm>
            <a:off x="7086600" y="304800"/>
            <a:ext cx="1628775" cy="1600200"/>
          </a:xfrm>
          <a:prstGeom prst="rect">
            <a:avLst/>
          </a:prstGeom>
          <a:noFill/>
        </p:spPr>
      </p:pic>
      <p:pic>
        <p:nvPicPr>
          <p:cNvPr id="5" name="Picture 4" descr="Image result for hurley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0"/>
            <a:ext cx="1600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90600" y="632817"/>
            <a:ext cx="76962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-shasta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lla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gcrann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aon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rud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ag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IE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Ach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pian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ina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IE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cheann</a:t>
            </a:r>
            <a:r>
              <a:rPr kumimoji="0" lang="en-I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I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724400"/>
            <a:ext cx="1565231" cy="166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upset bo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447800" cy="1447800"/>
          </a:xfrm>
          <a:prstGeom prst="rect">
            <a:avLst/>
          </a:prstGeom>
          <a:noFill/>
        </p:spPr>
      </p:pic>
      <p:pic>
        <p:nvPicPr>
          <p:cNvPr id="7" name="Picture 6" descr="Image result for apples on the tree cartoo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447800"/>
            <a:ext cx="1225753" cy="12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86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Constantia</vt:lpstr>
      <vt:lpstr>Times New Roman</vt:lpstr>
      <vt:lpstr>Wingdings 2</vt:lpstr>
      <vt:lpstr>Flow</vt:lpstr>
      <vt:lpstr>Camán </vt:lpstr>
      <vt:lpstr>Úlla</vt:lpstr>
      <vt:lpstr>Ba mhaith liomsa ceann</vt:lpstr>
      <vt:lpstr>Anuas </vt:lpstr>
      <vt:lpstr>Níl Seáinín ró - shasta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anne</cp:lastModifiedBy>
  <cp:revision>4</cp:revision>
  <dcterms:created xsi:type="dcterms:W3CDTF">2017-03-19T16:41:47Z</dcterms:created>
  <dcterms:modified xsi:type="dcterms:W3CDTF">2020-04-18T13:46:11Z</dcterms:modified>
</cp:coreProperties>
</file>